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84" r:id="rId2"/>
    <p:sldId id="292" r:id="rId3"/>
    <p:sldId id="291" r:id="rId4"/>
    <p:sldId id="299" r:id="rId5"/>
    <p:sldId id="300" r:id="rId6"/>
    <p:sldId id="294" r:id="rId7"/>
    <p:sldId id="265" r:id="rId8"/>
    <p:sldId id="262" r:id="rId9"/>
    <p:sldId id="295" r:id="rId10"/>
    <p:sldId id="266" r:id="rId11"/>
    <p:sldId id="268" r:id="rId12"/>
    <p:sldId id="287" r:id="rId13"/>
    <p:sldId id="296" r:id="rId14"/>
    <p:sldId id="297" r:id="rId15"/>
    <p:sldId id="269" r:id="rId16"/>
    <p:sldId id="298" r:id="rId17"/>
    <p:sldId id="272" r:id="rId18"/>
    <p:sldId id="271" r:id="rId19"/>
    <p:sldId id="274" r:id="rId20"/>
    <p:sldId id="301" r:id="rId21"/>
    <p:sldId id="277" r:id="rId22"/>
    <p:sldId id="276" r:id="rId23"/>
    <p:sldId id="293" r:id="rId24"/>
    <p:sldId id="282" r:id="rId25"/>
    <p:sldId id="28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5" autoAdjust="0"/>
  </p:normalViewPr>
  <p:slideViewPr>
    <p:cSldViewPr snapToGrid="0" snapToObjects="1">
      <p:cViewPr varScale="1">
        <p:scale>
          <a:sx n="82" d="100"/>
          <a:sy n="82" d="100"/>
        </p:scale>
        <p:origin x="-1760" y="-104"/>
      </p:cViewPr>
      <p:guideLst>
        <p:guide orient="horz" pos="3528"/>
        <p:guide pos="5759"/>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08/09/16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381318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19</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20</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21</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22</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25</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4</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10</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11</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17</a:t>
            </a:fld>
            <a:endParaRPr lang="en-GB"/>
          </a:p>
        </p:txBody>
      </p:sp>
    </p:spTree>
    <p:extLst>
      <p:ext uri="{BB962C8B-B14F-4D97-AF65-F5344CB8AC3E}">
        <p14:creationId xmlns:p14="http://schemas.microsoft.com/office/powerpoint/2010/main" val="3856922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08/09/16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08/09/16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08/09/16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08/09/16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08/09/16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08/09/16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hyperlink" Target="http://www.instructables.com/id/How-to-find-the-center-of-a-circle/" TargetMode="Externa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50135839"/>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 (M5)</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1" descr="Clipart_Dri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98" y="2669397"/>
            <a:ext cx="1478796" cy="1246343"/>
          </a:xfrm>
          <a:prstGeom prst="rect">
            <a:avLst/>
          </a:prstGeom>
        </p:spPr>
      </p:pic>
      <p:pic>
        <p:nvPicPr>
          <p:cNvPr id="5" name="Picture 4" descr="Clipart_Rul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125" y="3116065"/>
            <a:ext cx="1916595" cy="402485"/>
          </a:xfrm>
          <a:prstGeom prst="rect">
            <a:avLst/>
          </a:prstGeom>
        </p:spPr>
      </p:pic>
      <p:pic>
        <p:nvPicPr>
          <p:cNvPr id="6" name="Picture 5" descr="Clipart_Protractor.png"/>
          <p:cNvPicPr>
            <a:picLocks noChangeAspect="1"/>
          </p:cNvPicPr>
          <p:nvPr/>
        </p:nvPicPr>
        <p:blipFill rotWithShape="1">
          <a:blip r:embed="rId5">
            <a:extLst>
              <a:ext uri="{28A0092B-C50C-407E-A947-70E740481C1C}">
                <a14:useLocalDpi xmlns:a14="http://schemas.microsoft.com/office/drawing/2010/main" val="0"/>
              </a:ext>
            </a:extLst>
          </a:blip>
          <a:srcRect l="15152" t="75765"/>
          <a:stretch/>
        </p:blipFill>
        <p:spPr>
          <a:xfrm>
            <a:off x="7062058" y="1213807"/>
            <a:ext cx="1898662" cy="1058071"/>
          </a:xfrm>
          <a:prstGeom prst="rect">
            <a:avLst/>
          </a:prstGeom>
        </p:spPr>
      </p:pic>
      <p:pic>
        <p:nvPicPr>
          <p:cNvPr id="7" name="Picture 6" descr="Clipart_Spann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746" y="4107070"/>
            <a:ext cx="1798680" cy="1202116"/>
          </a:xfrm>
          <a:prstGeom prst="rect">
            <a:avLst/>
          </a:prstGeom>
        </p:spPr>
      </p:pic>
      <p:pic>
        <p:nvPicPr>
          <p:cNvPr id="8" name="Picture 7" descr="Clipart_Sa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877" y="1213807"/>
            <a:ext cx="2224305" cy="1286390"/>
          </a:xfrm>
          <a:prstGeom prst="rect">
            <a:avLst/>
          </a:prstGeom>
        </p:spPr>
      </p:pic>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15" name="Picture 14" descr="Clipart_Fi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483347" y="5531839"/>
            <a:ext cx="1922079" cy="1049936"/>
          </a:xfrm>
          <a:prstGeom prst="rect">
            <a:avLst/>
          </a:prstGeom>
        </p:spPr>
      </p:pic>
      <p:pic>
        <p:nvPicPr>
          <p:cNvPr id="16" name="Picture 15" descr="Clipart_Tape_Measure.jpg"/>
          <p:cNvPicPr>
            <a:picLocks noChangeAspect="1"/>
          </p:cNvPicPr>
          <p:nvPr/>
        </p:nvPicPr>
        <p:blipFill rotWithShape="1">
          <a:blip r:embed="rId9">
            <a:extLst>
              <a:ext uri="{28A0092B-C50C-407E-A947-70E740481C1C}">
                <a14:useLocalDpi xmlns:a14="http://schemas.microsoft.com/office/drawing/2010/main" val="0"/>
              </a:ext>
            </a:extLst>
          </a:blip>
          <a:srcRect b="11526"/>
          <a:stretch/>
        </p:blipFill>
        <p:spPr>
          <a:xfrm>
            <a:off x="7003290" y="4154110"/>
            <a:ext cx="2051498" cy="1209093"/>
          </a:xfrm>
          <a:prstGeom prst="rect">
            <a:avLst/>
          </a:prstGeom>
        </p:spPr>
      </p:pic>
    </p:spTree>
    <p:extLst>
      <p:ext uri="{BB962C8B-B14F-4D97-AF65-F5344CB8AC3E}">
        <p14:creationId xmlns:p14="http://schemas.microsoft.com/office/powerpoint/2010/main" val="1870208683"/>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9-12 at 18.57.51.png"/>
          <p:cNvPicPr>
            <a:picLocks noChangeAspect="1"/>
          </p:cNvPicPr>
          <p:nvPr/>
        </p:nvPicPr>
        <p:blipFill rotWithShape="1">
          <a:blip r:embed="rId3">
            <a:extLst>
              <a:ext uri="{28A0092B-C50C-407E-A947-70E740481C1C}">
                <a14:useLocalDpi xmlns:a14="http://schemas.microsoft.com/office/drawing/2010/main" val="0"/>
              </a:ext>
            </a:extLst>
          </a:blip>
          <a:srcRect t="35915" b="42974"/>
          <a:stretch/>
        </p:blipFill>
        <p:spPr>
          <a:xfrm>
            <a:off x="0" y="4879210"/>
            <a:ext cx="9144000" cy="1363080"/>
          </a:xfrm>
          <a:prstGeom prst="rect">
            <a:avLst/>
          </a:prstGeom>
        </p:spPr>
      </p:pic>
      <p:pic>
        <p:nvPicPr>
          <p:cNvPr id="8" name="Picture 7" descr="Screen Shot 2016-09-12 at 19.01.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962903" cy="3702003"/>
          </a:xfrm>
          <a:prstGeom prst="rect">
            <a:avLst/>
          </a:prstGeom>
        </p:spPr>
      </p:pic>
      <p:sp>
        <p:nvSpPr>
          <p:cNvPr id="7" name="TextBox 6"/>
          <p:cNvSpPr txBox="1"/>
          <p:nvPr/>
        </p:nvSpPr>
        <p:spPr>
          <a:xfrm>
            <a:off x="0" y="4175069"/>
            <a:ext cx="7976557" cy="400110"/>
          </a:xfrm>
          <a:prstGeom prst="rect">
            <a:avLst/>
          </a:prstGeom>
          <a:noFill/>
        </p:spPr>
        <p:txBody>
          <a:bodyPr wrap="square" rtlCol="0">
            <a:spAutoFit/>
          </a:bodyPr>
          <a:lstStyle/>
          <a:p>
            <a:r>
              <a:rPr lang="en-US" sz="2000" dirty="0" smtClean="0"/>
              <a:t>Drill </a:t>
            </a:r>
            <a:r>
              <a:rPr lang="en-US" sz="2000" dirty="0" smtClean="0"/>
              <a:t>three holes in the </a:t>
            </a:r>
            <a:r>
              <a:rPr lang="en-US" sz="2000" dirty="0" err="1" smtClean="0"/>
              <a:t>centre</a:t>
            </a:r>
            <a:r>
              <a:rPr lang="en-US" sz="2000" dirty="0" smtClean="0"/>
              <a:t> of the angle iron as shown here:</a:t>
            </a:r>
          </a:p>
        </p:txBody>
      </p:sp>
      <p:pic>
        <p:nvPicPr>
          <p:cNvPr id="9" name="Picture 8" descr="Screen Shot 2016-09-12 at 19.11.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007" y="960372"/>
            <a:ext cx="3784993" cy="2471329"/>
          </a:xfrm>
          <a:prstGeom prst="rect">
            <a:avLst/>
          </a:prstGeom>
        </p:spPr>
      </p:pic>
      <p:sp>
        <p:nvSpPr>
          <p:cNvPr id="10" name="TextBox 9"/>
          <p:cNvSpPr txBox="1"/>
          <p:nvPr/>
        </p:nvSpPr>
        <p:spPr>
          <a:xfrm>
            <a:off x="11306576" y="8983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0742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2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5310"/>
            <a:ext cx="8339611" cy="6302092"/>
          </a:xfrm>
          <a:prstGeom prst="rect">
            <a:avLst/>
          </a:prstGeom>
        </p:spPr>
      </p:pic>
      <p:sp>
        <p:nvSpPr>
          <p:cNvPr id="3" name="TextBox 2"/>
          <p:cNvSpPr txBox="1"/>
          <p:nvPr/>
        </p:nvSpPr>
        <p:spPr>
          <a:xfrm>
            <a:off x="5600131" y="1135393"/>
            <a:ext cx="3149265" cy="1631216"/>
          </a:xfrm>
          <a:prstGeom prst="rect">
            <a:avLst/>
          </a:prstGeom>
          <a:noFill/>
        </p:spPr>
        <p:txBody>
          <a:bodyPr wrap="square" rtlCol="0">
            <a:spAutoFit/>
          </a:bodyPr>
          <a:lstStyle/>
          <a:p>
            <a:r>
              <a:rPr lang="en-US" sz="2000" dirty="0" smtClean="0"/>
              <a:t>Loosely </a:t>
            </a:r>
            <a:r>
              <a:rPr lang="en-US" sz="2000" dirty="0" smtClean="0"/>
              <a:t>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01 at 18.49.48.png"/>
          <p:cNvPicPr>
            <a:picLocks noChangeAspect="1"/>
          </p:cNvPicPr>
          <p:nvPr/>
        </p:nvPicPr>
        <p:blipFill rotWithShape="1">
          <a:blip r:embed="rId2">
            <a:extLst>
              <a:ext uri="{28A0092B-C50C-407E-A947-70E740481C1C}">
                <a14:useLocalDpi xmlns:a14="http://schemas.microsoft.com/office/drawing/2010/main" val="0"/>
              </a:ext>
            </a:extLst>
          </a:blip>
          <a:srcRect l="43472" r="29651"/>
          <a:stretch/>
        </p:blipFill>
        <p:spPr>
          <a:xfrm>
            <a:off x="247413" y="203200"/>
            <a:ext cx="2457644" cy="6432091"/>
          </a:xfrm>
          <a:prstGeom prst="rect">
            <a:avLst/>
          </a:prstGeom>
        </p:spPr>
      </p:pic>
      <p:sp>
        <p:nvSpPr>
          <p:cNvPr id="6" name="TextBox 5"/>
          <p:cNvSpPr txBox="1"/>
          <p:nvPr/>
        </p:nvSpPr>
        <p:spPr>
          <a:xfrm>
            <a:off x="3141663" y="13700"/>
            <a:ext cx="6002337" cy="707886"/>
          </a:xfrm>
          <a:prstGeom prst="rect">
            <a:avLst/>
          </a:prstGeom>
          <a:noFill/>
        </p:spPr>
        <p:txBody>
          <a:bodyPr wrap="square" rtlCol="0">
            <a:spAutoFit/>
          </a:bodyPr>
          <a:lstStyle/>
          <a:p>
            <a:r>
              <a:rPr lang="en-US" sz="2000" dirty="0" smtClean="0"/>
              <a:t>Drill </a:t>
            </a:r>
            <a:r>
              <a:rPr lang="en-US" sz="2000" dirty="0" smtClean="0"/>
              <a:t>a hole at the other end of the pipe using the hole in the angle iron and then fasten this end down as well.</a:t>
            </a:r>
          </a:p>
        </p:txBody>
      </p:sp>
    </p:spTree>
    <p:extLst>
      <p:ext uri="{BB962C8B-B14F-4D97-AF65-F5344CB8AC3E}">
        <p14:creationId xmlns:p14="http://schemas.microsoft.com/office/powerpoint/2010/main" val="2803266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15.30.png"/>
          <p:cNvPicPr>
            <a:picLocks noChangeAspect="1"/>
          </p:cNvPicPr>
          <p:nvPr/>
        </p:nvPicPr>
        <p:blipFill rotWithShape="1">
          <a:blip r:embed="rId2">
            <a:extLst>
              <a:ext uri="{28A0092B-C50C-407E-A947-70E740481C1C}">
                <a14:useLocalDpi xmlns:a14="http://schemas.microsoft.com/office/drawing/2010/main" val="0"/>
              </a:ext>
            </a:extLst>
          </a:blip>
          <a:srcRect t="4554" b="3054"/>
          <a:stretch/>
        </p:blipFill>
        <p:spPr>
          <a:xfrm>
            <a:off x="0" y="700832"/>
            <a:ext cx="9144000" cy="5975166"/>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Use </a:t>
            </a:r>
            <a:r>
              <a:rPr lang="en-US" sz="2000" dirty="0" smtClean="0"/>
              <a:t>the angle iron to make a straight cut down the pipe. Repeat this process until the pipe is in quarters.</a:t>
            </a:r>
          </a:p>
        </p:txBody>
      </p:sp>
    </p:spTree>
    <p:extLst>
      <p:ext uri="{BB962C8B-B14F-4D97-AF65-F5344CB8AC3E}">
        <p14:creationId xmlns:p14="http://schemas.microsoft.com/office/powerpoint/2010/main" val="1945370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1.43.png"/>
          <p:cNvPicPr>
            <a:picLocks noChangeAspect="1"/>
          </p:cNvPicPr>
          <p:nvPr/>
        </p:nvPicPr>
        <p:blipFill rotWithShape="1">
          <a:blip r:embed="rId2">
            <a:extLst>
              <a:ext uri="{28A0092B-C50C-407E-A947-70E740481C1C}">
                <a14:useLocalDpi xmlns:a14="http://schemas.microsoft.com/office/drawing/2010/main" val="0"/>
              </a:ext>
            </a:extLst>
          </a:blip>
          <a:srcRect t="2036" b="2384"/>
          <a:stretch/>
        </p:blipFill>
        <p:spPr>
          <a:xfrm>
            <a:off x="0" y="666054"/>
            <a:ext cx="9144000" cy="6195821"/>
          </a:xfrm>
          <a:prstGeom prst="rect">
            <a:avLst/>
          </a:prstGeom>
        </p:spPr>
      </p:pic>
      <p:sp>
        <p:nvSpPr>
          <p:cNvPr id="5" name="TextBox 4"/>
          <p:cNvSpPr txBox="1"/>
          <p:nvPr/>
        </p:nvSpPr>
        <p:spPr>
          <a:xfrm>
            <a:off x="0" y="-22544"/>
            <a:ext cx="9144000" cy="400110"/>
          </a:xfrm>
          <a:prstGeom prst="rect">
            <a:avLst/>
          </a:prstGeom>
          <a:noFill/>
        </p:spPr>
        <p:txBody>
          <a:bodyPr wrap="square" rtlCol="0">
            <a:spAutoFit/>
          </a:bodyPr>
          <a:lstStyle/>
          <a:p>
            <a:r>
              <a:rPr lang="en-US" sz="2000" dirty="0" smtClean="0"/>
              <a:t>Shaping the blades</a:t>
            </a:r>
            <a:endParaRPr lang="en-US" sz="2000" dirty="0" smtClean="0"/>
          </a:p>
        </p:txBody>
      </p:sp>
    </p:spTree>
    <p:extLst>
      <p:ext uri="{BB962C8B-B14F-4D97-AF65-F5344CB8AC3E}">
        <p14:creationId xmlns:p14="http://schemas.microsoft.com/office/powerpoint/2010/main" val="5723175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05012" y="2112669"/>
            <a:ext cx="5538988" cy="1754327"/>
          </a:xfrm>
          <a:prstGeom prst="rect">
            <a:avLst/>
          </a:prstGeom>
          <a:noFill/>
        </p:spPr>
        <p:txBody>
          <a:bodyPr wrap="square" rtlCol="0">
            <a:spAutoFit/>
          </a:bodyPr>
          <a:lstStyle/>
          <a:p>
            <a:r>
              <a:rPr lang="en-US" dirty="0" smtClean="0"/>
              <a:t>Measure </a:t>
            </a:r>
            <a:r>
              <a:rPr lang="en-US" dirty="0" smtClean="0"/>
              <a:t>the </a:t>
            </a:r>
            <a:r>
              <a:rPr lang="en-US" dirty="0" smtClean="0"/>
              <a:t>root</a:t>
            </a:r>
            <a:r>
              <a:rPr lang="en-US" dirty="0" smtClean="0"/>
              <a:t> </a:t>
            </a:r>
            <a:r>
              <a:rPr lang="en-US" dirty="0" smtClean="0"/>
              <a:t>to be 20mm wide and then mark off a point 50mm from </a:t>
            </a:r>
            <a:r>
              <a:rPr lang="en-US" dirty="0" smtClean="0"/>
              <a:t>the </a:t>
            </a:r>
            <a:r>
              <a:rPr lang="en-US" dirty="0"/>
              <a:t>end. </a:t>
            </a:r>
            <a:r>
              <a:rPr lang="en-US" dirty="0" smtClean="0"/>
              <a:t>Using sticky tape, join </a:t>
            </a:r>
            <a:r>
              <a:rPr lang="en-US" dirty="0"/>
              <a:t>these two parts with a straight line and make a cut to shape the blade.</a:t>
            </a:r>
          </a:p>
          <a:p>
            <a:endParaRPr lang="en-US" dirty="0" smtClean="0"/>
          </a:p>
          <a:p>
            <a:endParaRPr lang="en-US" dirty="0" smtClean="0"/>
          </a:p>
        </p:txBody>
      </p:sp>
      <p:pic>
        <p:nvPicPr>
          <p:cNvPr id="5" name="Picture 4" descr="Screen Shot 2016-09-12 at 19.1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15" y="-8889"/>
            <a:ext cx="1474470" cy="6858000"/>
          </a:xfrm>
          <a:prstGeom prst="rect">
            <a:avLst/>
          </a:prstGeom>
        </p:spPr>
      </p:pic>
    </p:spTree>
    <p:extLst>
      <p:ext uri="{BB962C8B-B14F-4D97-AF65-F5344CB8AC3E}">
        <p14:creationId xmlns:p14="http://schemas.microsoft.com/office/powerpoint/2010/main" val="21723797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61" y="0"/>
            <a:ext cx="1215632" cy="6858000"/>
          </a:xfrm>
          <a:prstGeom prst="rect">
            <a:avLst/>
          </a:prstGeom>
        </p:spPr>
      </p:pic>
      <p:sp>
        <p:nvSpPr>
          <p:cNvPr id="5" name="TextBox 4"/>
          <p:cNvSpPr txBox="1"/>
          <p:nvPr/>
        </p:nvSpPr>
        <p:spPr>
          <a:xfrm>
            <a:off x="3841138" y="1688361"/>
            <a:ext cx="5302862" cy="1754327"/>
          </a:xfrm>
          <a:prstGeom prst="rect">
            <a:avLst/>
          </a:prstGeom>
          <a:noFill/>
        </p:spPr>
        <p:txBody>
          <a:bodyPr wrap="square" rtlCol="0">
            <a:spAutoFit/>
          </a:bodyPr>
          <a:lstStyle/>
          <a:p>
            <a:r>
              <a:rPr lang="en-US" dirty="0"/>
              <a:t>Repeat this process for the tip using the dimensions shown. Note that it is difficult to cut accurately due to the shape of the blades, and so it is recommended to cut less than you think and then use a file and sandpaper to finish.</a:t>
            </a:r>
          </a:p>
          <a:p>
            <a:endParaRPr lang="en-US" dirty="0"/>
          </a:p>
        </p:txBody>
      </p:sp>
    </p:spTree>
    <p:extLst>
      <p:ext uri="{BB962C8B-B14F-4D97-AF65-F5344CB8AC3E}">
        <p14:creationId xmlns:p14="http://schemas.microsoft.com/office/powerpoint/2010/main" val="24972665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707886"/>
          </a:xfrm>
          <a:prstGeom prst="rect">
            <a:avLst/>
          </a:prstGeom>
          <a:noFill/>
        </p:spPr>
        <p:txBody>
          <a:bodyPr wrap="square" rtlCol="0">
            <a:spAutoFit/>
          </a:bodyPr>
          <a:lstStyle/>
          <a:p>
            <a:r>
              <a:rPr lang="en-US" sz="2000" dirty="0" smtClean="0"/>
              <a:t>Find </a:t>
            </a:r>
            <a:r>
              <a:rPr lang="en-US" sz="2000" dirty="0" smtClean="0"/>
              <a:t>and mark off the </a:t>
            </a:r>
            <a:r>
              <a:rPr lang="en-US" sz="2000" dirty="0" err="1" smtClean="0"/>
              <a:t>centre</a:t>
            </a:r>
            <a:r>
              <a:rPr lang="en-US" sz="2000" dirty="0" smtClean="0"/>
              <a:t> of the 100mm PVC end cap. Use this mark to drill out a 14mm hole</a:t>
            </a:r>
            <a:r>
              <a:rPr lang="en-US" sz="2000" dirty="0" smtClean="0"/>
              <a:t>.</a:t>
            </a:r>
          </a:p>
        </p:txBody>
      </p:sp>
      <p:sp>
        <p:nvSpPr>
          <p:cNvPr id="3" name="TextBox 2"/>
          <p:cNvSpPr txBox="1"/>
          <p:nvPr/>
        </p:nvSpPr>
        <p:spPr>
          <a:xfrm>
            <a:off x="1" y="5774994"/>
            <a:ext cx="9144000" cy="1292662"/>
          </a:xfrm>
          <a:prstGeom prst="rect">
            <a:avLst/>
          </a:prstGeom>
          <a:noFill/>
        </p:spPr>
        <p:txBody>
          <a:bodyPr wrap="square" rtlCol="0">
            <a:spAutoFit/>
          </a:bodyPr>
          <a:lstStyle/>
          <a:p>
            <a:r>
              <a:rPr lang="en-US" sz="2000" dirty="0"/>
              <a:t>There may be a </a:t>
            </a:r>
            <a:r>
              <a:rPr lang="en-US" sz="2000" dirty="0" err="1"/>
              <a:t>centre</a:t>
            </a:r>
            <a:r>
              <a:rPr lang="en-US" sz="2000" dirty="0"/>
              <a:t> mark from manufacturing, but if this is difficult to find, see this guide for finding the </a:t>
            </a:r>
            <a:r>
              <a:rPr lang="en-US" sz="2000" dirty="0" err="1"/>
              <a:t>centre</a:t>
            </a:r>
            <a:r>
              <a:rPr lang="en-US" sz="2000" dirty="0"/>
              <a:t> of any circle: </a:t>
            </a:r>
            <a:r>
              <a:rPr lang="en-US" sz="2000" dirty="0">
                <a:hlinkClick r:id="rId3"/>
              </a:rPr>
              <a:t>http://www.instructables.com/id/How-to-find-the-center-of-a-circle/</a:t>
            </a:r>
            <a:endParaRPr lang="en-US" sz="2000" dirty="0"/>
          </a:p>
          <a:p>
            <a:endParaRPr lang="en-US" dirty="0"/>
          </a:p>
        </p:txBody>
      </p:sp>
      <p:pic>
        <p:nvPicPr>
          <p:cNvPr id="5" name="Picture 4" descr="Screen Shot 2016-09-12 at 19.52.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335" y="863689"/>
            <a:ext cx="4848155" cy="4802950"/>
          </a:xfrm>
          <a:prstGeom prst="rect">
            <a:avLst/>
          </a:prstGeom>
        </p:spPr>
      </p:pic>
    </p:spTree>
    <p:extLst>
      <p:ext uri="{BB962C8B-B14F-4D97-AF65-F5344CB8AC3E}">
        <p14:creationId xmlns:p14="http://schemas.microsoft.com/office/powerpoint/2010/main" val="18395260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707886"/>
          </a:xfrm>
          <a:prstGeom prst="rect">
            <a:avLst/>
          </a:prstGeom>
          <a:noFill/>
        </p:spPr>
        <p:txBody>
          <a:bodyPr wrap="square" rtlCol="0">
            <a:spAutoFit/>
          </a:bodyPr>
          <a:lstStyle/>
          <a:p>
            <a:r>
              <a:rPr lang="en-US" sz="2000" dirty="0" smtClean="0"/>
              <a:t>Using a protractor and ruler, mark out and then drill 5mm holes </a:t>
            </a:r>
            <a:r>
              <a:rPr lang="en-US" sz="2000" dirty="0" smtClean="0"/>
              <a:t>to </a:t>
            </a:r>
            <a:r>
              <a:rPr lang="en-US" sz="2000" dirty="0" smtClean="0"/>
              <a:t>attach the blades according to these dimensions.</a:t>
            </a:r>
          </a:p>
        </p:txBody>
      </p:sp>
      <p:pic>
        <p:nvPicPr>
          <p:cNvPr id="2" name="Picture 1" descr="Screen Shot 2016-09-12 at 19.5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964" y="1093450"/>
            <a:ext cx="4953000" cy="4826000"/>
          </a:xfrm>
          <a:prstGeom prst="rect">
            <a:avLst/>
          </a:prstGeom>
        </p:spPr>
      </p:pic>
    </p:spTree>
    <p:extLst>
      <p:ext uri="{BB962C8B-B14F-4D97-AF65-F5344CB8AC3E}">
        <p14:creationId xmlns:p14="http://schemas.microsoft.com/office/powerpoint/2010/main" val="3461240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159068"/>
            <a:ext cx="9144000" cy="400110"/>
          </a:xfrm>
          <a:prstGeom prst="rect">
            <a:avLst/>
          </a:prstGeom>
          <a:noFill/>
        </p:spPr>
        <p:txBody>
          <a:bodyPr wrap="square" rtlCol="0">
            <a:spAutoFit/>
          </a:bodyPr>
          <a:lstStyle/>
          <a:p>
            <a:r>
              <a:rPr lang="en-US" sz="2000" dirty="0" smtClean="0"/>
              <a:t>Attach </a:t>
            </a:r>
            <a:r>
              <a:rPr lang="en-US" sz="2000" dirty="0" smtClean="0"/>
              <a:t>each blade using 5mm bolts, washers and nylon locking nuts.</a:t>
            </a:r>
          </a:p>
        </p:txBody>
      </p:sp>
      <p:pic>
        <p:nvPicPr>
          <p:cNvPr id="3" name="Picture 2" descr="Screen Shot 2016-09-13 at 19.49.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49" y="1"/>
            <a:ext cx="6458687" cy="5885995"/>
          </a:xfrm>
          <a:prstGeom prst="rect">
            <a:avLst/>
          </a:prstGeom>
        </p:spPr>
      </p:pic>
    </p:spTree>
    <p:extLst>
      <p:ext uri="{BB962C8B-B14F-4D97-AF65-F5344CB8AC3E}">
        <p14:creationId xmlns:p14="http://schemas.microsoft.com/office/powerpoint/2010/main" val="9366389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28"/>
            <a:ext cx="8229600" cy="1143000"/>
          </a:xfrm>
        </p:spPr>
        <p:txBody>
          <a:bodyPr/>
          <a:lstStyle/>
          <a:p>
            <a:r>
              <a:rPr lang="en-US" dirty="0" smtClean="0"/>
              <a:t>Optional Tools</a:t>
            </a:r>
            <a:endParaRPr lang="en-US" dirty="0"/>
          </a:p>
        </p:txBody>
      </p:sp>
      <p:pic>
        <p:nvPicPr>
          <p:cNvPr id="4" name="Picture 3" descr="Clipart_Drill_Press.jpg"/>
          <p:cNvPicPr>
            <a:picLocks noChangeAspect="1"/>
          </p:cNvPicPr>
          <p:nvPr/>
        </p:nvPicPr>
        <p:blipFill rotWithShape="1">
          <a:blip r:embed="rId2">
            <a:extLst>
              <a:ext uri="{28A0092B-C50C-407E-A947-70E740481C1C}">
                <a14:useLocalDpi xmlns:a14="http://schemas.microsoft.com/office/drawing/2010/main" val="0"/>
              </a:ext>
            </a:extLst>
          </a:blip>
          <a:srcRect l="17507" r="12465"/>
          <a:stretch/>
        </p:blipFill>
        <p:spPr>
          <a:xfrm>
            <a:off x="2806307" y="1197228"/>
            <a:ext cx="1238535" cy="1872657"/>
          </a:xfrm>
          <a:prstGeom prst="rect">
            <a:avLst/>
          </a:prstGeom>
        </p:spPr>
      </p:pic>
      <p:pic>
        <p:nvPicPr>
          <p:cNvPr id="5" name="Picture 4" descr="Clipart_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688" y="3210884"/>
            <a:ext cx="1130774" cy="156528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54128178"/>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902604">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r>
                        <a:rPr lang="en-US" sz="2800" dirty="0" smtClean="0"/>
                        <a:t>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45116580"/>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52.38.png"/>
          <p:cNvPicPr>
            <a:picLocks noChangeAspect="1"/>
          </p:cNvPicPr>
          <p:nvPr/>
        </p:nvPicPr>
        <p:blipFill rotWithShape="1">
          <a:blip r:embed="rId3">
            <a:extLst>
              <a:ext uri="{28A0092B-C50C-407E-A947-70E740481C1C}">
                <a14:useLocalDpi xmlns:a14="http://schemas.microsoft.com/office/drawing/2010/main" val="0"/>
              </a:ext>
            </a:extLst>
          </a:blip>
          <a:srcRect l="6313" r="6389"/>
          <a:stretch/>
        </p:blipFill>
        <p:spPr>
          <a:xfrm>
            <a:off x="1301023" y="274816"/>
            <a:ext cx="6510687" cy="6354720"/>
          </a:xfrm>
          <a:prstGeom prst="rect">
            <a:avLst/>
          </a:prstGeom>
        </p:spPr>
      </p:pic>
    </p:spTree>
    <p:extLst>
      <p:ext uri="{BB962C8B-B14F-4D97-AF65-F5344CB8AC3E}">
        <p14:creationId xmlns:p14="http://schemas.microsoft.com/office/powerpoint/2010/main" val="7301217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18489"/>
            <a:ext cx="9144000" cy="400110"/>
          </a:xfrm>
          <a:prstGeom prst="rect">
            <a:avLst/>
          </a:prstGeom>
          <a:noFill/>
        </p:spPr>
        <p:txBody>
          <a:bodyPr wrap="square" rtlCol="0">
            <a:spAutoFit/>
          </a:bodyPr>
          <a:lstStyle/>
          <a:p>
            <a:r>
              <a:rPr lang="en-US" sz="2000" dirty="0" smtClean="0"/>
              <a:t>Cut </a:t>
            </a:r>
            <a:r>
              <a:rPr lang="en-US" sz="2000" dirty="0" smtClean="0"/>
              <a:t>off a 50mm length of the threaded shaft from an M16 bolt.</a:t>
            </a:r>
          </a:p>
        </p:txBody>
      </p:sp>
      <p:pic>
        <p:nvPicPr>
          <p:cNvPr id="3" name="Picture 2" descr="Screen Shot 2016-09-12 at 20.08.09.png"/>
          <p:cNvPicPr>
            <a:picLocks noChangeAspect="1"/>
          </p:cNvPicPr>
          <p:nvPr/>
        </p:nvPicPr>
        <p:blipFill rotWithShape="1">
          <a:blip r:embed="rId3">
            <a:extLst>
              <a:ext uri="{28A0092B-C50C-407E-A947-70E740481C1C}">
                <a14:useLocalDpi xmlns:a14="http://schemas.microsoft.com/office/drawing/2010/main" val="0"/>
              </a:ext>
            </a:extLst>
          </a:blip>
          <a:srcRect t="35957" b="41110"/>
          <a:stretch/>
        </p:blipFill>
        <p:spPr>
          <a:xfrm>
            <a:off x="23852" y="4368052"/>
            <a:ext cx="9144000" cy="1486997"/>
          </a:xfrm>
          <a:prstGeom prst="rect">
            <a:avLst/>
          </a:prstGeom>
        </p:spPr>
      </p:pic>
      <p:pic>
        <p:nvPicPr>
          <p:cNvPr id="7" name="Picture 6" descr="Screen Shot 2016-09-12 at 20.10.04.png"/>
          <p:cNvPicPr>
            <a:picLocks noChangeAspect="1"/>
          </p:cNvPicPr>
          <p:nvPr/>
        </p:nvPicPr>
        <p:blipFill rotWithShape="1">
          <a:blip r:embed="rId4">
            <a:extLst>
              <a:ext uri="{28A0092B-C50C-407E-A947-70E740481C1C}">
                <a14:useLocalDpi xmlns:a14="http://schemas.microsoft.com/office/drawing/2010/main" val="0"/>
              </a:ext>
            </a:extLst>
          </a:blip>
          <a:srcRect t="21948" b="37602"/>
          <a:stretch/>
        </p:blipFill>
        <p:spPr>
          <a:xfrm>
            <a:off x="0" y="681541"/>
            <a:ext cx="9144000" cy="2617734"/>
          </a:xfrm>
          <a:prstGeom prst="rect">
            <a:avLst/>
          </a:prstGeom>
        </p:spPr>
      </p:pic>
    </p:spTree>
    <p:extLst>
      <p:ext uri="{BB962C8B-B14F-4D97-AF65-F5344CB8AC3E}">
        <p14:creationId xmlns:p14="http://schemas.microsoft.com/office/powerpoint/2010/main" val="29659815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52258" y="2748298"/>
            <a:ext cx="4600073" cy="707886"/>
          </a:xfrm>
          <a:prstGeom prst="rect">
            <a:avLst/>
          </a:prstGeom>
          <a:noFill/>
        </p:spPr>
        <p:txBody>
          <a:bodyPr wrap="square" rtlCol="0">
            <a:spAutoFit/>
          </a:bodyPr>
          <a:lstStyle/>
          <a:p>
            <a:r>
              <a:rPr lang="en-US" sz="2000" dirty="0" smtClean="0"/>
              <a:t>Drill </a:t>
            </a:r>
            <a:r>
              <a:rPr lang="en-US" sz="2000" dirty="0" smtClean="0"/>
              <a:t>a 4mm hole all the way through the M16 coupling, 10mm from one end.</a:t>
            </a:r>
          </a:p>
        </p:txBody>
      </p:sp>
      <p:pic>
        <p:nvPicPr>
          <p:cNvPr id="4" name="Picture 3" descr="Screen Shot 2016-09-13 at 20.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6627" cy="3495068"/>
          </a:xfrm>
          <a:prstGeom prst="rect">
            <a:avLst/>
          </a:prstGeom>
        </p:spPr>
      </p:pic>
      <p:pic>
        <p:nvPicPr>
          <p:cNvPr id="7" name="Picture 6" descr="Screen Shot 2016-09-13 at 20.07.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2" y="3763961"/>
            <a:ext cx="3916727" cy="2772631"/>
          </a:xfrm>
          <a:prstGeom prst="rect">
            <a:avLst/>
          </a:prstGeom>
        </p:spPr>
      </p:pic>
    </p:spTree>
    <p:extLst>
      <p:ext uri="{BB962C8B-B14F-4D97-AF65-F5344CB8AC3E}">
        <p14:creationId xmlns:p14="http://schemas.microsoft.com/office/powerpoint/2010/main" val="24728039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4590" y="570812"/>
            <a:ext cx="3363991" cy="1200329"/>
          </a:xfrm>
          <a:prstGeom prst="rect">
            <a:avLst/>
          </a:prstGeom>
        </p:spPr>
        <p:txBody>
          <a:bodyPr wrap="square">
            <a:spAutoFit/>
          </a:bodyPr>
          <a:lstStyle/>
          <a:p>
            <a:r>
              <a:rPr lang="en-US" dirty="0" smtClean="0"/>
              <a:t>Apply </a:t>
            </a:r>
            <a:r>
              <a:rPr lang="en-US" dirty="0" smtClean="0"/>
              <a:t>superglue/</a:t>
            </a:r>
            <a:r>
              <a:rPr lang="en-US" dirty="0" err="1" smtClean="0"/>
              <a:t>threadlock</a:t>
            </a:r>
            <a:r>
              <a:rPr lang="en-US" dirty="0" smtClean="0"/>
              <a:t> and screw the M16 coupling and thread together so there is 20mm of thread exposed. </a:t>
            </a:r>
            <a:endParaRPr lang="en-US" dirty="0"/>
          </a:p>
        </p:txBody>
      </p:sp>
      <p:pic>
        <p:nvPicPr>
          <p:cNvPr id="2" name="Picture 1" descr="Screen Shot 2016-09-13 at 20.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875" y="263330"/>
            <a:ext cx="4389045" cy="2984551"/>
          </a:xfrm>
          <a:prstGeom prst="rect">
            <a:avLst/>
          </a:prstGeom>
        </p:spPr>
      </p:pic>
      <p:pic>
        <p:nvPicPr>
          <p:cNvPr id="3" name="Picture 2" descr="Screen Shot 2016-09-13 at 20.1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801" y="3697194"/>
            <a:ext cx="6294123" cy="2859805"/>
          </a:xfrm>
          <a:prstGeom prst="rect">
            <a:avLst/>
          </a:prstGeom>
        </p:spPr>
      </p:pic>
    </p:spTree>
    <p:extLst>
      <p:ext uri="{BB962C8B-B14F-4D97-AF65-F5344CB8AC3E}">
        <p14:creationId xmlns:p14="http://schemas.microsoft.com/office/powerpoint/2010/main" val="41700047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18" y="2447192"/>
            <a:ext cx="3240397" cy="1631216"/>
          </a:xfrm>
          <a:prstGeom prst="rect">
            <a:avLst/>
          </a:prstGeom>
          <a:noFill/>
        </p:spPr>
        <p:txBody>
          <a:bodyPr wrap="square" rtlCol="0">
            <a:spAutoFit/>
          </a:bodyPr>
          <a:lstStyle/>
          <a:p>
            <a:r>
              <a:rPr lang="en-US" sz="2000" dirty="0" smtClean="0"/>
              <a:t>Fasten </a:t>
            </a:r>
            <a:r>
              <a:rPr lang="en-US" sz="2000" dirty="0" smtClean="0"/>
              <a:t>the whole blade assembly together, until really tight, using superglue or </a:t>
            </a:r>
            <a:r>
              <a:rPr lang="en-US" sz="2000" dirty="0" err="1" smtClean="0"/>
              <a:t>threadlock</a:t>
            </a:r>
            <a:r>
              <a:rPr lang="en-US" sz="2000" dirty="0" smtClean="0"/>
              <a:t> to hold the fasteners in place.</a:t>
            </a:r>
          </a:p>
        </p:txBody>
      </p:sp>
      <p:pic>
        <p:nvPicPr>
          <p:cNvPr id="4" name="Picture 3" descr="Screen Shot 2016-09-13 at 21.1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12" y="0"/>
            <a:ext cx="4621946" cy="6858000"/>
          </a:xfrm>
          <a:prstGeom prst="rect">
            <a:avLst/>
          </a:prstGeom>
        </p:spPr>
      </p:pic>
    </p:spTree>
    <p:extLst>
      <p:ext uri="{BB962C8B-B14F-4D97-AF65-F5344CB8AC3E}">
        <p14:creationId xmlns:p14="http://schemas.microsoft.com/office/powerpoint/2010/main" val="9925149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3" name="Picture 2" descr="Screen Shot 2016-09-13 at 21.1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12" y="-9030"/>
            <a:ext cx="2091690"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6901706"/>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0" name="Picture 9" descr="Screen Shot 2016-09-07 at 19.21.02.png"/>
          <p:cNvPicPr>
            <a:picLocks noChangeAspect="1"/>
          </p:cNvPicPr>
          <p:nvPr/>
        </p:nvPicPr>
        <p:blipFill rotWithShape="1">
          <a:blip r:embed="rId2">
            <a:extLst>
              <a:ext uri="{28A0092B-C50C-407E-A947-70E740481C1C}">
                <a14:useLocalDpi xmlns:a14="http://schemas.microsoft.com/office/drawing/2010/main" val="0"/>
              </a:ext>
            </a:extLst>
          </a:blip>
          <a:srcRect t="2033"/>
          <a:stretch/>
        </p:blipFill>
        <p:spPr>
          <a:xfrm>
            <a:off x="2508427" y="193674"/>
            <a:ext cx="1932101" cy="1249067"/>
          </a:xfrm>
          <a:prstGeom prst="rect">
            <a:avLst/>
          </a:prstGeom>
        </p:spPr>
      </p:pic>
      <p:pic>
        <p:nvPicPr>
          <p:cNvPr id="11" name="Picture 10" descr="Screen Shot 2016-09-07 at 19.2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998" y="1803190"/>
            <a:ext cx="1447662" cy="1526831"/>
          </a:xfrm>
          <a:prstGeom prst="rect">
            <a:avLst/>
          </a:prstGeom>
        </p:spPr>
      </p:pic>
      <p:pic>
        <p:nvPicPr>
          <p:cNvPr id="12" name="Picture 11" descr="Screen Shot 2016-09-07 at 19.2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288" y="3551294"/>
            <a:ext cx="1885240" cy="1333873"/>
          </a:xfrm>
          <a:prstGeom prst="rect">
            <a:avLst/>
          </a:prstGeom>
        </p:spPr>
      </p:pic>
      <p:pic>
        <p:nvPicPr>
          <p:cNvPr id="13" name="Picture 12" descr="Screen Shot 2016-09-07 at 19.31.20.png"/>
          <p:cNvPicPr>
            <a:picLocks noChangeAspect="1"/>
          </p:cNvPicPr>
          <p:nvPr/>
        </p:nvPicPr>
        <p:blipFill rotWithShape="1">
          <a:blip r:embed="rId5">
            <a:extLst>
              <a:ext uri="{28A0092B-C50C-407E-A947-70E740481C1C}">
                <a14:useLocalDpi xmlns:a14="http://schemas.microsoft.com/office/drawing/2010/main" val="0"/>
              </a:ext>
            </a:extLst>
          </a:blip>
          <a:srcRect l="20061" t="2637" r="17531"/>
          <a:stretch/>
        </p:blipFill>
        <p:spPr>
          <a:xfrm>
            <a:off x="2805747" y="5243819"/>
            <a:ext cx="1395913" cy="1536909"/>
          </a:xfrm>
          <a:prstGeom prst="rect">
            <a:avLst/>
          </a:prstGeom>
        </p:spPr>
      </p:pic>
      <p:pic>
        <p:nvPicPr>
          <p:cNvPr id="14" name="Picture 13" descr="Screen Shot 2016-09-07 at 19.38.09.png"/>
          <p:cNvPicPr>
            <a:picLocks noChangeAspect="1"/>
          </p:cNvPicPr>
          <p:nvPr/>
        </p:nvPicPr>
        <p:blipFill rotWithShape="1">
          <a:blip r:embed="rId6">
            <a:extLst>
              <a:ext uri="{28A0092B-C50C-407E-A947-70E740481C1C}">
                <a14:useLocalDpi xmlns:a14="http://schemas.microsoft.com/office/drawing/2010/main" val="0"/>
              </a:ext>
            </a:extLst>
          </a:blip>
          <a:srcRect l="8744" t="3413" r="8958" b="4206"/>
          <a:stretch/>
        </p:blipFill>
        <p:spPr>
          <a:xfrm>
            <a:off x="6929531" y="73482"/>
            <a:ext cx="1928354" cy="1526832"/>
          </a:xfrm>
          <a:prstGeom prst="rect">
            <a:avLst/>
          </a:prstGeom>
        </p:spPr>
      </p:pic>
      <p:pic>
        <p:nvPicPr>
          <p:cNvPr id="3" name="Picture 2"/>
          <p:cNvPicPr>
            <a:picLocks noChangeAspect="1"/>
          </p:cNvPicPr>
          <p:nvPr/>
        </p:nvPicPr>
        <p:blipFill>
          <a:blip r:embed="rId7"/>
          <a:stretch>
            <a:fillRect/>
          </a:stretch>
        </p:blipFill>
        <p:spPr>
          <a:xfrm>
            <a:off x="7196048" y="3566974"/>
            <a:ext cx="1428791" cy="1428791"/>
          </a:xfrm>
          <a:prstGeom prst="rect">
            <a:avLst/>
          </a:prstGeom>
        </p:spPr>
      </p:pic>
      <p:pic>
        <p:nvPicPr>
          <p:cNvPr id="4" name="Picture 3" descr="Screen Shot 2016-09-08 at 19.11.41.png"/>
          <p:cNvPicPr>
            <a:picLocks noChangeAspect="1"/>
          </p:cNvPicPr>
          <p:nvPr/>
        </p:nvPicPr>
        <p:blipFill rotWithShape="1">
          <a:blip r:embed="rId8">
            <a:extLst>
              <a:ext uri="{28A0092B-C50C-407E-A947-70E740481C1C}">
                <a14:useLocalDpi xmlns:a14="http://schemas.microsoft.com/office/drawing/2010/main" val="0"/>
              </a:ext>
            </a:extLst>
          </a:blip>
          <a:srcRect l="11127"/>
          <a:stretch/>
        </p:blipFill>
        <p:spPr>
          <a:xfrm flipH="1">
            <a:off x="7070628" y="1740470"/>
            <a:ext cx="2073372" cy="1642580"/>
          </a:xfrm>
          <a:prstGeom prst="rect">
            <a:avLst/>
          </a:prstGeom>
        </p:spPr>
      </p:pic>
    </p:spTree>
    <p:extLst>
      <p:ext uri="{BB962C8B-B14F-4D97-AF65-F5344CB8AC3E}">
        <p14:creationId xmlns:p14="http://schemas.microsoft.com/office/powerpoint/2010/main" val="2664512349"/>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190716583"/>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Spanners</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3" name="Picture 2"/>
          <p:cNvPicPr>
            <a:picLocks noChangeAspect="1"/>
          </p:cNvPicPr>
          <p:nvPr/>
        </p:nvPicPr>
        <p:blipFill rotWithShape="1">
          <a:blip r:embed="rId3"/>
          <a:srcRect t="27555" b="27950"/>
          <a:stretch/>
        </p:blipFill>
        <p:spPr>
          <a:xfrm>
            <a:off x="2390419" y="1385483"/>
            <a:ext cx="2061767" cy="917375"/>
          </a:xfrm>
          <a:prstGeom prst="rect">
            <a:avLst/>
          </a:prstGeom>
        </p:spPr>
      </p:pic>
      <p:pic>
        <p:nvPicPr>
          <p:cNvPr id="4" name="Picture 3"/>
          <p:cNvPicPr>
            <a:picLocks noChangeAspect="1"/>
          </p:cNvPicPr>
          <p:nvPr/>
        </p:nvPicPr>
        <p:blipFill>
          <a:blip r:embed="rId4"/>
          <a:stretch>
            <a:fillRect/>
          </a:stretch>
        </p:blipFill>
        <p:spPr>
          <a:xfrm>
            <a:off x="2529811" y="2686933"/>
            <a:ext cx="1652069" cy="1239052"/>
          </a:xfrm>
          <a:prstGeom prst="rect">
            <a:avLst/>
          </a:prstGeom>
        </p:spPr>
      </p:pic>
      <p:pic>
        <p:nvPicPr>
          <p:cNvPr id="9" name="Picture 8"/>
          <p:cNvPicPr>
            <a:picLocks noChangeAspect="1"/>
          </p:cNvPicPr>
          <p:nvPr/>
        </p:nvPicPr>
        <p:blipFill rotWithShape="1">
          <a:blip r:embed="rId5"/>
          <a:srcRect l="6607" t="27343" r="5000" b="26760"/>
          <a:stretch/>
        </p:blipFill>
        <p:spPr>
          <a:xfrm>
            <a:off x="2390419" y="4368052"/>
            <a:ext cx="2074809" cy="581817"/>
          </a:xfrm>
          <a:prstGeom prst="rect">
            <a:avLst/>
          </a:prstGeom>
        </p:spPr>
      </p:pic>
      <p:pic>
        <p:nvPicPr>
          <p:cNvPr id="10" name="Picture 9"/>
          <p:cNvPicPr>
            <a:picLocks noChangeAspect="1"/>
          </p:cNvPicPr>
          <p:nvPr/>
        </p:nvPicPr>
        <p:blipFill>
          <a:blip r:embed="rId6"/>
          <a:stretch>
            <a:fillRect/>
          </a:stretch>
        </p:blipFill>
        <p:spPr>
          <a:xfrm>
            <a:off x="2834386" y="5556959"/>
            <a:ext cx="1208100" cy="1208100"/>
          </a:xfrm>
          <a:prstGeom prst="rect">
            <a:avLst/>
          </a:prstGeom>
        </p:spPr>
      </p:pic>
      <p:pic>
        <p:nvPicPr>
          <p:cNvPr id="11" name="Picture 10"/>
          <p:cNvPicPr>
            <a:picLocks noChangeAspect="1"/>
          </p:cNvPicPr>
          <p:nvPr/>
        </p:nvPicPr>
        <p:blipFill>
          <a:blip r:embed="rId7"/>
          <a:stretch>
            <a:fillRect/>
          </a:stretch>
        </p:blipFill>
        <p:spPr>
          <a:xfrm>
            <a:off x="6969805" y="1330742"/>
            <a:ext cx="2063415" cy="1070138"/>
          </a:xfrm>
          <a:prstGeom prst="rect">
            <a:avLst/>
          </a:prstGeom>
        </p:spPr>
      </p:pic>
      <p:pic>
        <p:nvPicPr>
          <p:cNvPr id="13" name="Picture 12"/>
          <p:cNvPicPr>
            <a:picLocks noChangeAspect="1"/>
          </p:cNvPicPr>
          <p:nvPr/>
        </p:nvPicPr>
        <p:blipFill>
          <a:blip r:embed="rId8"/>
          <a:stretch>
            <a:fillRect/>
          </a:stretch>
        </p:blipFill>
        <p:spPr>
          <a:xfrm>
            <a:off x="7075857" y="2829163"/>
            <a:ext cx="1827775" cy="913888"/>
          </a:xfrm>
          <a:prstGeom prst="rect">
            <a:avLst/>
          </a:prstGeom>
        </p:spPr>
      </p:pic>
      <p:pic>
        <p:nvPicPr>
          <p:cNvPr id="17" name="Picture 16"/>
          <p:cNvPicPr>
            <a:picLocks noChangeAspect="1"/>
          </p:cNvPicPr>
          <p:nvPr/>
        </p:nvPicPr>
        <p:blipFill>
          <a:blip r:embed="rId9"/>
          <a:stretch>
            <a:fillRect/>
          </a:stretch>
        </p:blipFill>
        <p:spPr>
          <a:xfrm>
            <a:off x="6969804" y="4077219"/>
            <a:ext cx="2063415" cy="1318632"/>
          </a:xfrm>
          <a:prstGeom prst="rect">
            <a:avLst/>
          </a:prstGeom>
        </p:spPr>
      </p:pic>
    </p:spTree>
    <p:extLst>
      <p:ext uri="{BB962C8B-B14F-4D97-AF65-F5344CB8AC3E}">
        <p14:creationId xmlns:p14="http://schemas.microsoft.com/office/powerpoint/2010/main" val="42337234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086444134"/>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Drill Press</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Power Saw</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Bench Vice</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err="1" smtClean="0"/>
                        <a:t>Callipers</a:t>
                      </a: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Optional Tools</a:t>
            </a:r>
            <a:endParaRPr lang="en-US" dirty="0"/>
          </a:p>
        </p:txBody>
      </p:sp>
      <p:pic>
        <p:nvPicPr>
          <p:cNvPr id="2" name="Picture 1"/>
          <p:cNvPicPr>
            <a:picLocks noChangeAspect="1"/>
          </p:cNvPicPr>
          <p:nvPr/>
        </p:nvPicPr>
        <p:blipFill>
          <a:blip r:embed="rId3"/>
          <a:stretch>
            <a:fillRect/>
          </a:stretch>
        </p:blipFill>
        <p:spPr>
          <a:xfrm>
            <a:off x="2849860" y="1150189"/>
            <a:ext cx="1068705" cy="1424940"/>
          </a:xfrm>
          <a:prstGeom prst="rect">
            <a:avLst/>
          </a:prstGeom>
        </p:spPr>
      </p:pic>
      <p:pic>
        <p:nvPicPr>
          <p:cNvPr id="5" name="Picture 4"/>
          <p:cNvPicPr>
            <a:picLocks noChangeAspect="1"/>
          </p:cNvPicPr>
          <p:nvPr/>
        </p:nvPicPr>
        <p:blipFill>
          <a:blip r:embed="rId4"/>
          <a:stretch>
            <a:fillRect/>
          </a:stretch>
        </p:blipFill>
        <p:spPr>
          <a:xfrm>
            <a:off x="2396016" y="2730029"/>
            <a:ext cx="2080146" cy="1062766"/>
          </a:xfrm>
          <a:prstGeom prst="rect">
            <a:avLst/>
          </a:prstGeom>
        </p:spPr>
      </p:pic>
      <p:pic>
        <p:nvPicPr>
          <p:cNvPr id="6" name="Picture 5"/>
          <p:cNvPicPr>
            <a:picLocks noChangeAspect="1"/>
          </p:cNvPicPr>
          <p:nvPr/>
        </p:nvPicPr>
        <p:blipFill rotWithShape="1">
          <a:blip r:embed="rId5"/>
          <a:srcRect t="18136" b="21694"/>
          <a:stretch/>
        </p:blipFill>
        <p:spPr>
          <a:xfrm>
            <a:off x="2411505" y="4126259"/>
            <a:ext cx="2080146" cy="1251612"/>
          </a:xfrm>
          <a:prstGeom prst="rect">
            <a:avLst/>
          </a:prstGeom>
        </p:spPr>
      </p:pic>
      <p:pic>
        <p:nvPicPr>
          <p:cNvPr id="7" name="Picture 6"/>
          <p:cNvPicPr>
            <a:picLocks noChangeAspect="1"/>
          </p:cNvPicPr>
          <p:nvPr/>
        </p:nvPicPr>
        <p:blipFill rotWithShape="1">
          <a:blip r:embed="rId6"/>
          <a:srcRect t="22832" b="22527"/>
          <a:stretch/>
        </p:blipFill>
        <p:spPr>
          <a:xfrm>
            <a:off x="2426992" y="5599072"/>
            <a:ext cx="2080146" cy="1136599"/>
          </a:xfrm>
          <a:prstGeom prst="rect">
            <a:avLst/>
          </a:prstGeom>
        </p:spPr>
      </p:pic>
    </p:spTree>
    <p:extLst>
      <p:ext uri="{BB962C8B-B14F-4D97-AF65-F5344CB8AC3E}">
        <p14:creationId xmlns:p14="http://schemas.microsoft.com/office/powerpoint/2010/main" val="4481220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4827" t="10699" r="5517" b="12049"/>
          <a:stretch/>
        </p:blipFill>
        <p:spPr>
          <a:xfrm>
            <a:off x="2586820" y="1792790"/>
            <a:ext cx="1831798" cy="1578392"/>
          </a:xfrm>
          <a:prstGeom prst="rect">
            <a:avLst/>
          </a:prstGeom>
        </p:spPr>
      </p:pic>
      <p:pic>
        <p:nvPicPr>
          <p:cNvPr id="5" name="Picture 4"/>
          <p:cNvPicPr>
            <a:picLocks noChangeAspect="1"/>
          </p:cNvPicPr>
          <p:nvPr/>
        </p:nvPicPr>
        <p:blipFill rotWithShape="1">
          <a:blip r:embed="rId3"/>
          <a:srcRect l="31547" t="38640" r="31647" b="38497"/>
          <a:stretch/>
        </p:blipFill>
        <p:spPr>
          <a:xfrm>
            <a:off x="6792351" y="109759"/>
            <a:ext cx="2290236" cy="1422711"/>
          </a:xfrm>
          <a:prstGeom prst="rect">
            <a:avLst/>
          </a:prstGeom>
        </p:spPr>
      </p:pic>
      <p:pic>
        <p:nvPicPr>
          <p:cNvPr id="6" name="Picture 5"/>
          <p:cNvPicPr>
            <a:picLocks noChangeAspect="1"/>
          </p:cNvPicPr>
          <p:nvPr/>
        </p:nvPicPr>
        <p:blipFill>
          <a:blip r:embed="rId4"/>
          <a:stretch>
            <a:fillRect/>
          </a:stretch>
        </p:blipFill>
        <p:spPr>
          <a:xfrm>
            <a:off x="7037151" y="3454860"/>
            <a:ext cx="1648278" cy="1648278"/>
          </a:xfrm>
          <a:prstGeom prst="rect">
            <a:avLst/>
          </a:prstGeom>
        </p:spPr>
      </p:pic>
      <p:pic>
        <p:nvPicPr>
          <p:cNvPr id="7" name="Picture 6"/>
          <p:cNvPicPr>
            <a:picLocks noChangeAspect="1"/>
          </p:cNvPicPr>
          <p:nvPr/>
        </p:nvPicPr>
        <p:blipFill rotWithShape="1">
          <a:blip r:embed="rId5"/>
          <a:srcRect t="32924" r="7165" b="31574"/>
          <a:stretch/>
        </p:blipFill>
        <p:spPr>
          <a:xfrm>
            <a:off x="6745317" y="2132467"/>
            <a:ext cx="2407695" cy="920761"/>
          </a:xfrm>
          <a:prstGeom prst="rect">
            <a:avLst/>
          </a:prstGeom>
        </p:spPr>
      </p:pic>
      <p:pic>
        <p:nvPicPr>
          <p:cNvPr id="9" name="Picture 8"/>
          <p:cNvPicPr>
            <a:picLocks noChangeAspect="1"/>
          </p:cNvPicPr>
          <p:nvPr/>
        </p:nvPicPr>
        <p:blipFill rotWithShape="1">
          <a:blip r:embed="rId6"/>
          <a:srcRect l="14881" b="27681"/>
          <a:stretch/>
        </p:blipFill>
        <p:spPr>
          <a:xfrm>
            <a:off x="2649895" y="94080"/>
            <a:ext cx="1865275" cy="1584781"/>
          </a:xfrm>
          <a:prstGeom prst="rect">
            <a:avLst/>
          </a:prstGeom>
        </p:spPr>
      </p:pic>
      <p:pic>
        <p:nvPicPr>
          <p:cNvPr id="10" name="Picture 9"/>
          <p:cNvPicPr>
            <a:picLocks noChangeAspect="1"/>
          </p:cNvPicPr>
          <p:nvPr/>
        </p:nvPicPr>
        <p:blipFill rotWithShape="1">
          <a:blip r:embed="rId7"/>
          <a:srcRect l="5473" t="6800" r="5250" b="5962"/>
          <a:stretch/>
        </p:blipFill>
        <p:spPr>
          <a:xfrm>
            <a:off x="2697491" y="5285834"/>
            <a:ext cx="1455777" cy="1422514"/>
          </a:xfrm>
          <a:prstGeom prst="rect">
            <a:avLst/>
          </a:prstGeom>
        </p:spPr>
      </p:pic>
      <p:pic>
        <p:nvPicPr>
          <p:cNvPr id="11" name="Picture 10"/>
          <p:cNvPicPr>
            <a:picLocks noChangeAspect="1"/>
          </p:cNvPicPr>
          <p:nvPr/>
        </p:nvPicPr>
        <p:blipFill>
          <a:blip r:embed="rId8"/>
          <a:stretch>
            <a:fillRect/>
          </a:stretch>
        </p:blipFill>
        <p:spPr>
          <a:xfrm>
            <a:off x="2710729" y="3567661"/>
            <a:ext cx="1442539" cy="1422710"/>
          </a:xfrm>
          <a:prstGeom prst="rect">
            <a:avLst/>
          </a:prstGeom>
        </p:spPr>
      </p:pic>
      <p:graphicFrame>
        <p:nvGraphicFramePr>
          <p:cNvPr id="12" name="Table 11"/>
          <p:cNvGraphicFramePr>
            <a:graphicFrameLocks noGrp="1"/>
          </p:cNvGraphicFramePr>
          <p:nvPr>
            <p:extLst>
              <p:ext uri="{D42A27DB-BD31-4B8C-83A1-F6EECF244321}">
                <p14:modId xmlns:p14="http://schemas.microsoft.com/office/powerpoint/2010/main" val="657162975"/>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endParaRPr lang="en-US" sz="1600" b="0" dirty="0" smtClean="0">
                        <a:solidFill>
                          <a:srgbClr val="000000"/>
                        </a:solidFill>
                      </a:endParaRP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spTree>
    <p:extLst>
      <p:ext uri="{BB962C8B-B14F-4D97-AF65-F5344CB8AC3E}">
        <p14:creationId xmlns:p14="http://schemas.microsoft.com/office/powerpoint/2010/main" val="1916607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2 at 18.40.51.png"/>
          <p:cNvPicPr>
            <a:picLocks noChangeAspect="1"/>
          </p:cNvPicPr>
          <p:nvPr/>
        </p:nvPicPr>
        <p:blipFill rotWithShape="1">
          <a:blip r:embed="rId3">
            <a:extLst>
              <a:ext uri="{28A0092B-C50C-407E-A947-70E740481C1C}">
                <a14:useLocalDpi xmlns:a14="http://schemas.microsoft.com/office/drawing/2010/main" val="0"/>
              </a:ext>
            </a:extLst>
          </a:blip>
          <a:srcRect t="2233" b="4194"/>
          <a:stretch/>
        </p:blipFill>
        <p:spPr>
          <a:xfrm>
            <a:off x="0" y="787675"/>
            <a:ext cx="9144000" cy="6060278"/>
          </a:xfrm>
          <a:prstGeom prst="rect">
            <a:avLst/>
          </a:prstGeom>
        </p:spPr>
      </p:pic>
      <p:sp>
        <p:nvSpPr>
          <p:cNvPr id="8" name="TextBox 7"/>
          <p:cNvSpPr txBox="1"/>
          <p:nvPr/>
        </p:nvSpPr>
        <p:spPr>
          <a:xfrm>
            <a:off x="154880" y="169850"/>
            <a:ext cx="6737480" cy="1323439"/>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9608"/>
            <a:ext cx="9144000" cy="707886"/>
          </a:xfrm>
          <a:prstGeom prst="rect">
            <a:avLst/>
          </a:prstGeom>
          <a:noFill/>
        </p:spPr>
        <p:txBody>
          <a:bodyPr wrap="square" rtlCol="0">
            <a:spAutoFit/>
          </a:bodyPr>
          <a:lstStyle/>
          <a:p>
            <a:r>
              <a:rPr lang="en-US" sz="2000" dirty="0" smtClean="0"/>
              <a:t>Measure </a:t>
            </a:r>
            <a:r>
              <a:rPr lang="en-US" sz="2000" dirty="0" smtClean="0"/>
              <a:t>and mark off 500mm from the end of the pipe. Then carefully cut through to make two equal lengths.</a:t>
            </a:r>
            <a:endParaRPr lang="en-US" sz="2000" dirty="0"/>
          </a:p>
        </p:txBody>
      </p:sp>
      <p:pic>
        <p:nvPicPr>
          <p:cNvPr id="3" name="Picture 2" descr="Screen Shot 2016-09-12 at 18.44.59.png"/>
          <p:cNvPicPr>
            <a:picLocks noChangeAspect="1"/>
          </p:cNvPicPr>
          <p:nvPr/>
        </p:nvPicPr>
        <p:blipFill rotWithShape="1">
          <a:blip r:embed="rId3">
            <a:extLst>
              <a:ext uri="{28A0092B-C50C-407E-A947-70E740481C1C}">
                <a14:useLocalDpi xmlns:a14="http://schemas.microsoft.com/office/drawing/2010/main" val="0"/>
              </a:ext>
            </a:extLst>
          </a:blip>
          <a:srcRect t="16075" b="27202"/>
          <a:stretch/>
        </p:blipFill>
        <p:spPr>
          <a:xfrm>
            <a:off x="0" y="1796804"/>
            <a:ext cx="9144000" cy="3655535"/>
          </a:xfrm>
          <a:prstGeom prst="rect">
            <a:avLst/>
          </a:prstGeom>
        </p:spPr>
      </p:pic>
    </p:spTree>
    <p:extLst>
      <p:ext uri="{BB962C8B-B14F-4D97-AF65-F5344CB8AC3E}">
        <p14:creationId xmlns:p14="http://schemas.microsoft.com/office/powerpoint/2010/main" val="14060931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9-12 at 18.49.41.png"/>
          <p:cNvPicPr>
            <a:picLocks noChangeAspect="1"/>
          </p:cNvPicPr>
          <p:nvPr/>
        </p:nvPicPr>
        <p:blipFill rotWithShape="1">
          <a:blip r:embed="rId2">
            <a:extLst>
              <a:ext uri="{28A0092B-C50C-407E-A947-70E740481C1C}">
                <a14:useLocalDpi xmlns:a14="http://schemas.microsoft.com/office/drawing/2010/main" val="0"/>
              </a:ext>
            </a:extLst>
          </a:blip>
          <a:srcRect t="24002" b="39231"/>
          <a:stretch/>
        </p:blipFill>
        <p:spPr>
          <a:xfrm>
            <a:off x="0" y="1750320"/>
            <a:ext cx="9144000" cy="2369901"/>
          </a:xfrm>
          <a:prstGeom prst="rect">
            <a:avLst/>
          </a:prstGeom>
        </p:spPr>
      </p:pic>
      <p:sp>
        <p:nvSpPr>
          <p:cNvPr id="6" name="TextBox 5"/>
          <p:cNvSpPr txBox="1"/>
          <p:nvPr/>
        </p:nvSpPr>
        <p:spPr>
          <a:xfrm>
            <a:off x="0" y="9608"/>
            <a:ext cx="9144000" cy="707886"/>
          </a:xfrm>
          <a:prstGeom prst="rect">
            <a:avLst/>
          </a:prstGeom>
          <a:noFill/>
        </p:spPr>
        <p:txBody>
          <a:bodyPr wrap="square" rtlCol="0">
            <a:spAutoFit/>
          </a:bodyPr>
          <a:lstStyle/>
          <a:p>
            <a:r>
              <a:rPr lang="en-US" sz="2000" dirty="0" smtClean="0"/>
              <a:t>Drill </a:t>
            </a:r>
            <a:r>
              <a:rPr lang="en-US" sz="2000" dirty="0" smtClean="0"/>
              <a:t>a 5mm hole, 10mm from one end of the pipe. Rotate the pipe 90 degrees and repeat three more times.</a:t>
            </a:r>
            <a:endParaRPr lang="en-US" sz="2000" dirty="0"/>
          </a:p>
        </p:txBody>
      </p:sp>
    </p:spTree>
    <p:extLst>
      <p:ext uri="{BB962C8B-B14F-4D97-AF65-F5344CB8AC3E}">
        <p14:creationId xmlns:p14="http://schemas.microsoft.com/office/powerpoint/2010/main" val="27962751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38276</TotalTime>
  <Words>621</Words>
  <Application>Microsoft Macintosh PowerPoint</Application>
  <PresentationFormat>On-screen Show (4:3)</PresentationFormat>
  <Paragraphs>107</Paragraphs>
  <Slides>25</Slides>
  <Notes>15</Notes>
  <HiddenSlides>3</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Tools Required</vt:lpstr>
      <vt:lpstr>Optional Tools</vt:lpstr>
      <vt:lpstr>PowerPoint Presentation</vt:lpstr>
      <vt:lpstr>Tools Required</vt:lpstr>
      <vt:lpstr>Optional Tools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84</cp:revision>
  <dcterms:created xsi:type="dcterms:W3CDTF">2016-07-29T08:30:13Z</dcterms:created>
  <dcterms:modified xsi:type="dcterms:W3CDTF">2016-09-13T11:20:09Z</dcterms:modified>
</cp:coreProperties>
</file>